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65" r:id="rId3"/>
    <p:sldId id="257" r:id="rId4"/>
    <p:sldId id="266" r:id="rId5"/>
    <p:sldId id="258" r:id="rId6"/>
    <p:sldId id="262" r:id="rId7"/>
    <p:sldId id="264" r:id="rId8"/>
    <p:sldId id="263" r:id="rId9"/>
    <p:sldId id="260" r:id="rId10"/>
    <p:sldId id="261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9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4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52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9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2315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4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1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5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48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8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2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2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0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4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D4AC-8DA7-4C49-B262-CBF9A40B640B}" type="datetimeFigureOut">
              <a:rPr lang="ru-RU" smtClean="0"/>
              <a:t>09.05.2016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D02633-6C54-4DB2-B625-E672A0F2B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2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346" y="941696"/>
            <a:ext cx="7847462" cy="560922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4716"/>
            <a:ext cx="9144000" cy="98263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         </a:t>
            </a:r>
            <a:r>
              <a:rPr lang="ru-RU" sz="3600" b="1" dirty="0" smtClean="0">
                <a:solidFill>
                  <a:srgbClr val="C00000"/>
                </a:solidFill>
              </a:rPr>
              <a:t>Русские народные традиции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9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687" y="176807"/>
            <a:ext cx="8288417" cy="65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234" y="345742"/>
            <a:ext cx="7944109" cy="62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8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8124" y="427629"/>
            <a:ext cx="8068197" cy="60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5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293" y="218379"/>
            <a:ext cx="8372585" cy="62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581" y="100082"/>
            <a:ext cx="5811873" cy="66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931" y="282253"/>
            <a:ext cx="9245975" cy="61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7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374" y="464024"/>
            <a:ext cx="8275037" cy="62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772" y="141027"/>
            <a:ext cx="4894362" cy="66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2967" y="2042192"/>
            <a:ext cx="5029005" cy="3771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973" y="379921"/>
            <a:ext cx="5413308" cy="40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516" y="170088"/>
            <a:ext cx="9415210" cy="63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3484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</TotalTime>
  <Words>4</Words>
  <Application>Microsoft Office PowerPoint</Application>
  <PresentationFormat>Широкоэкранный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2016-05-05T14:45:50Z</dcterms:created>
  <dcterms:modified xsi:type="dcterms:W3CDTF">2016-05-09T10:44:52Z</dcterms:modified>
</cp:coreProperties>
</file>